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845575446079761E-2"/>
          <c:y val="0"/>
          <c:w val="0.97432400498305294"/>
          <c:h val="0.922747929073329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-5.7825997475690318E-2"/>
                  <c:y val="4.0700605915582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7706447917444508E-2"/>
                  <c:y val="4.296175068867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369498106767788E-2"/>
                  <c:y val="4.748404023484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032548296090964E-2"/>
                  <c:y val="4.5222895461757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9032548296091069E-2"/>
                  <c:y val="3.8439461142494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576048927168383E-2"/>
                  <c:y val="3.391717159631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1565199495138062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46734880095279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467348800953004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8793449179599353E-2"/>
                  <c:y val="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4"/>
                <c:pt idx="0">
                  <c:v>на 01.01.2026</c:v>
                </c:pt>
                <c:pt idx="1">
                  <c:v>на 01.02.2026</c:v>
                </c:pt>
                <c:pt idx="2">
                  <c:v>на 01.03.2026</c:v>
                </c:pt>
                <c:pt idx="3">
                  <c:v>на 01.04.2026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-2.2000000000000002</c:v>
                </c:pt>
                <c:pt idx="2">
                  <c:v>-12.4</c:v>
                </c:pt>
                <c:pt idx="3">
                  <c:v>-12.4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dLbls>
            <c:dLbl>
              <c:idx val="0"/>
              <c:layout>
                <c:manualLayout>
                  <c:x val="-8.2402160233562394E-2"/>
                  <c:y val="-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30398990276125E-2"/>
                  <c:y val="-2.2613228159833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6738996213536531E-3"/>
                  <c:y val="-4.07006059155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576048927168435E-2"/>
                  <c:y val="2.7133737277054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487259250396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358648674737414E-2"/>
                  <c:y val="3.843946114249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84749053383866E-2"/>
                  <c:y val="-4.070060591558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0239099116491611E-2"/>
                  <c:y val="3.1656026823230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0239099116491611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0239099116491504E-2"/>
                  <c:y val="-3.61783163694062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4"/>
                <c:pt idx="0">
                  <c:v>на 01.01.2026</c:v>
                </c:pt>
                <c:pt idx="1">
                  <c:v>на 01.02.2026</c:v>
                </c:pt>
                <c:pt idx="2">
                  <c:v>на 01.03.2026</c:v>
                </c:pt>
                <c:pt idx="3">
                  <c:v>на 01.04.2026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-1.9</c:v>
                </c:pt>
                <c:pt idx="2">
                  <c:v>-4.4000000000000004</c:v>
                </c:pt>
                <c:pt idx="3">
                  <c:v>-5.0999999999999996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396416"/>
        <c:axId val="117974144"/>
      </c:lineChart>
      <c:catAx>
        <c:axId val="118396416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000" baseline="0"/>
            </a:pPr>
            <a:endParaRPr lang="ru-RU"/>
          </a:p>
        </c:txPr>
        <c:crossAx val="117974144"/>
        <c:crosses val="autoZero"/>
        <c:auto val="1"/>
        <c:lblAlgn val="ctr"/>
        <c:lblOffset val="100"/>
        <c:noMultiLvlLbl val="0"/>
      </c:catAx>
      <c:valAx>
        <c:axId val="1179741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18396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52592744704141"/>
          <c:y val="1.4976434242349141E-2"/>
          <c:w val="7.8838576223771134E-2"/>
          <c:h val="9.272295955720019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52E7E-DCD0-418A-B3A7-489907E1702E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58AA-FE7C-4704-8C4C-0E088F88C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5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D58AA-FE7C-4704-8C4C-0E088F88CE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86847511"/>
              </p:ext>
            </p:extLst>
          </p:nvPr>
        </p:nvGraphicFramePr>
        <p:xfrm>
          <a:off x="27710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265" y="332656"/>
            <a:ext cx="8552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ДЕФИЦИТА (-), ПРОФИЦИТА (+) БЮДЖЕТА</a:t>
            </a:r>
            <a:b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 на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</a:t>
            </a:r>
            <a:r>
              <a:rPr lang="en-US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61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20</Words>
  <Application>Microsoft Office PowerPoint</Application>
  <PresentationFormat>Экран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54</cp:revision>
  <dcterms:created xsi:type="dcterms:W3CDTF">2023-08-08T05:04:19Z</dcterms:created>
  <dcterms:modified xsi:type="dcterms:W3CDTF">2026-04-14T12:31:01Z</dcterms:modified>
</cp:coreProperties>
</file>